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11"/>
  </p:notesMasterIdLst>
  <p:sldIdLst>
    <p:sldId id="387" r:id="rId2"/>
    <p:sldId id="386" r:id="rId3"/>
    <p:sldId id="400" r:id="rId4"/>
    <p:sldId id="401" r:id="rId5"/>
    <p:sldId id="402" r:id="rId6"/>
    <p:sldId id="404" r:id="rId7"/>
    <p:sldId id="405" r:id="rId8"/>
    <p:sldId id="406" r:id="rId9"/>
    <p:sldId id="388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681" autoAdjust="0"/>
  </p:normalViewPr>
  <p:slideViewPr>
    <p:cSldViewPr>
      <p:cViewPr>
        <p:scale>
          <a:sx n="64" d="100"/>
          <a:sy n="64" d="100"/>
        </p:scale>
        <p:origin x="-126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43A5E18-9059-4C16-AC00-FE7A65060F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05189A6-A400-4554-B32B-BB61246BBC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FAE4C5-6884-4ABB-AC98-34D2E6715798}" type="datetimeFigureOut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90637315-8810-4917-B939-95EB17BC92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87A790CD-4F25-473F-B7EC-0774FE89D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78A8DE-0A29-486E-942C-E43D4237EF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F194D8-13C2-4096-AB96-4BC28F719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B4127-024A-44E6-9C48-C1F96CA2E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56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xmlns="" id="{411839AE-B29A-462C-91E3-2C934D03120F}"/>
              </a:ext>
            </a:extLst>
          </p:cNvPr>
          <p:cNvCxnSpPr/>
          <p:nvPr/>
        </p:nvCxnSpPr>
        <p:spPr>
          <a:xfrm>
            <a:off x="2395538" y="3529013"/>
            <a:ext cx="5619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D9F4C2A-8287-4C5F-B1EB-4492B10B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F6DF-D4F7-478B-9A07-2AF0E9E5BF3B}" type="datetimeFigureOut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4B8861E-664F-42E6-AEF4-042F2A3A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5538" y="328613"/>
            <a:ext cx="3087687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C47585B-12E4-495C-94EB-60F65CE4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5100" y="798513"/>
            <a:ext cx="801688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BB032-79B9-4A07-BA84-93884994F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7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>
            <a:extLst>
              <a:ext uri="{FF2B5EF4-FFF2-40B4-BE49-F238E27FC236}">
                <a16:creationId xmlns:a16="http://schemas.microsoft.com/office/drawing/2014/main" xmlns="" id="{C83866C1-CE45-4DA9-9BE0-05DDF88C147E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25D0F90-DA43-46D5-84B6-C66A0F88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EB4C-C7D1-4E23-91FF-F2E43DFCF72E}" type="datetimeFigureOut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17747F8-EABC-4E5C-AA0E-9B3AB609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3A1FF32-6DED-400C-8779-4A4F3F44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7FB5-8172-46CB-8533-0EEE5B435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3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xmlns="" id="{4F29B267-9FA2-4126-B20E-91995034B23E}"/>
              </a:ext>
            </a:extLst>
          </p:cNvPr>
          <p:cNvCxnSpPr/>
          <p:nvPr/>
        </p:nvCxnSpPr>
        <p:spPr>
          <a:xfrm>
            <a:off x="691832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E52F3F3-564D-47C4-964E-A28C84D7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103E-E378-4CE9-8626-7FF673485D01}" type="datetimeFigureOut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280C038-0D9E-4C85-BC7A-65348FEC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6FC8737-8D6C-4D84-A93B-6BE04C04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E493-060D-49B7-9C6A-83A42033D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>
            <a:extLst>
              <a:ext uri="{FF2B5EF4-FFF2-40B4-BE49-F238E27FC236}">
                <a16:creationId xmlns:a16="http://schemas.microsoft.com/office/drawing/2014/main" xmlns="" id="{66D1619A-FCF3-4034-9F39-534CB0C6FD9A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AE59FFD-7FFB-4AE5-AC03-16C5022B4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6A93-6201-45FB-9838-1A7CD7A064FD}" type="datetimeFigureOut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65A484F-B31C-4266-87F6-E838D959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42ACDE9-AE3F-4009-AEE0-D571233E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F11E-E684-47CF-94D2-8B6662D90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8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xmlns="" id="{1EB4F15D-A843-402F-9F15-29FDB6B18031}"/>
              </a:ext>
            </a:extLst>
          </p:cNvPr>
          <p:cNvCxnSpPr/>
          <p:nvPr/>
        </p:nvCxnSpPr>
        <p:spPr>
          <a:xfrm>
            <a:off x="1443038" y="3805238"/>
            <a:ext cx="56181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18F1B3C-F892-4F52-B5DD-E3F2F0EEC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00D5D-721A-4618-8D09-CE580F3F7F63}" type="datetimeFigureOut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0EE21D0-BE7A-4B1F-9C91-FDF7D5608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6914E5C-3508-48C1-BDA5-6B5693EF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878F-FED1-439E-B013-5355F56E1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xmlns="" id="{C2508768-54CD-476C-9E63-B16642145E17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9BB1A568-B027-4B16-8E16-CB39AE33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E62B-DABF-4BDC-A8C3-71215E8A272E}" type="datetimeFigureOut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E0A0BD00-1F5A-43FD-B74E-7B406771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D0FC7105-AE3F-4A1B-8333-43E20D04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E66D-8FE8-4CEF-A449-734D3166A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0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5">
            <a:extLst>
              <a:ext uri="{FF2B5EF4-FFF2-40B4-BE49-F238E27FC236}">
                <a16:creationId xmlns:a16="http://schemas.microsoft.com/office/drawing/2014/main" xmlns="" id="{B402EBB0-3F2A-4240-87C2-67860B491D26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xmlns="" id="{E99FD0E9-FEBE-456D-B71A-863B7A493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90A21-85D5-47AC-B9A3-D81A6FDC2A2E}" type="datetimeFigureOut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14369C61-C4D4-45EE-B135-2710B9FB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xmlns="" id="{FE894A88-1681-44A6-807C-BE523478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C2B9-2AD3-453A-9506-BD4F0D251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7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1">
            <a:extLst>
              <a:ext uri="{FF2B5EF4-FFF2-40B4-BE49-F238E27FC236}">
                <a16:creationId xmlns:a16="http://schemas.microsoft.com/office/drawing/2014/main" xmlns="" id="{3A16A0B8-DF98-4FD6-AD74-35600EC8129D}"/>
              </a:ext>
            </a:extLst>
          </p:cNvPr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0A04E53D-B1D6-4C9F-9840-F919D44C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FEE67-6F3A-48E0-B6E5-24E76A0FC8AB}" type="datetimeFigureOut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03B3B73F-E62A-42EA-96EC-FFBA20DBD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B105144C-C14E-4671-A61E-10AE239D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78A7-7659-441B-99C2-50FCF0590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7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39C5871-2449-4518-AB19-FD12DD88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4B74B-664D-401C-BCED-97DB3A301943}" type="datetimeFigureOut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5C0BC57-2C35-49F0-8E18-62A852BD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F735F78-93C0-4EC1-B700-E4D03ABA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2877-A313-404C-B7A6-50147A31C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3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xmlns="" id="{71F85305-A6F0-4606-9C74-AFDD78F5D634}"/>
              </a:ext>
            </a:extLst>
          </p:cNvPr>
          <p:cNvCxnSpPr/>
          <p:nvPr/>
        </p:nvCxnSpPr>
        <p:spPr>
          <a:xfrm>
            <a:off x="1441450" y="3205163"/>
            <a:ext cx="2424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6BAD6172-077B-4EC3-85C6-78B731CF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338F-C1EA-4326-A4F7-B9A85D56AFBC}" type="datetimeFigureOut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2E3F501F-9632-4F3C-A02D-1775184C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CD38A1C6-5AF3-4F50-8C34-63AF757A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CDC5-56A4-4D02-BC98-00CEB9C98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8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>
            <a:extLst>
              <a:ext uri="{FF2B5EF4-FFF2-40B4-BE49-F238E27FC236}">
                <a16:creationId xmlns:a16="http://schemas.microsoft.com/office/drawing/2014/main" xmlns="" id="{EE90A68D-1C36-43DC-B4C5-B958EB679C20}"/>
              </a:ext>
            </a:extLst>
          </p:cNvPr>
          <p:cNvGrpSpPr>
            <a:grpSpLocks/>
          </p:cNvGrpSpPr>
          <p:nvPr/>
        </p:nvGrpSpPr>
        <p:grpSpPr bwMode="auto">
          <a:xfrm>
            <a:off x="4995863" y="482600"/>
            <a:ext cx="3511550" cy="5148263"/>
            <a:chOff x="6852919" y="583365"/>
            <a:chExt cx="4681849" cy="5181928"/>
          </a:xfrm>
        </p:grpSpPr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xmlns="" id="{BC4D946F-71CE-4B88-BC5C-6ED6D10D5A42}"/>
                </a:ext>
              </a:extLst>
            </p:cNvPr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xmlns="" id="{22BA78EF-4EC0-48E0-91DD-73735E8BD457}"/>
                </a:ext>
              </a:extLst>
            </p:cNvPr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xmlns="" id="{1D9B96DB-E0B7-4C94-B5CF-BA15A3A98DA3}"/>
              </a:ext>
            </a:extLst>
          </p:cNvPr>
          <p:cNvCxnSpPr/>
          <p:nvPr/>
        </p:nvCxnSpPr>
        <p:spPr>
          <a:xfrm>
            <a:off x="1441450" y="3143250"/>
            <a:ext cx="3241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o-RO" noProof="0"/>
              <a:t>Faceți clic pe pictogramă pentru a adăuga o imagine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A9242ABC-1538-4E07-B797-89F4CE81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6688" y="5470525"/>
            <a:ext cx="3252787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89CF765-0272-459A-9F35-B9D304C5D9D5}" type="datetimeFigureOut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6F22A5D0-977A-4BD8-827B-10284767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5" y="319088"/>
            <a:ext cx="3251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A03E08C2-BB65-47B1-958C-121C4C13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9F37-615B-4755-8DE0-76A2D61DA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42E220-01BB-464C-959D-CD74C9B4CAE2}"/>
              </a:ext>
            </a:extLst>
          </p:cNvPr>
          <p:cNvSpPr/>
          <p:nvPr/>
        </p:nvSpPr>
        <p:spPr>
          <a:xfrm>
            <a:off x="0" y="2016125"/>
            <a:ext cx="9144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>
            <a:extLst>
              <a:ext uri="{FF2B5EF4-FFF2-40B4-BE49-F238E27FC236}">
                <a16:creationId xmlns:a16="http://schemas.microsoft.com/office/drawing/2014/main" xmlns="" id="{E8D22424-6FAB-4429-B66D-2AF052AF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F07F679-DB24-4FB7-8317-A635EB4413F4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A9E760-46E1-43C8-AB54-A6A4FE35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xmlns="" id="{4ED64E5A-ED51-473F-ABBF-8427CFF88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43038" y="2016125"/>
            <a:ext cx="657225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/>
              <a:t>Faceţi clic pentru a edita Master stiluri text</a:t>
            </a:r>
          </a:p>
          <a:p>
            <a:pPr lvl="1"/>
            <a:r>
              <a:rPr lang="ro-RO" altLang="ro-RO"/>
              <a:t>al doilea nivel</a:t>
            </a:r>
          </a:p>
          <a:p>
            <a:pPr lvl="2"/>
            <a:r>
              <a:rPr lang="ro-RO" altLang="ro-RO"/>
              <a:t>al treilea nivel</a:t>
            </a:r>
          </a:p>
          <a:p>
            <a:pPr lvl="3"/>
            <a:r>
              <a:rPr lang="ro-RO" altLang="ro-RO"/>
              <a:t>al patrulea nivel</a:t>
            </a:r>
          </a:p>
          <a:p>
            <a:pPr lvl="4"/>
            <a:r>
              <a:rPr lang="ro-RO" altLang="ro-RO"/>
              <a:t>al cincilea nivel</a:t>
            </a:r>
            <a:endParaRPr lang="en-US" alt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BDCDBE-47E5-42DF-9F6D-910A79B22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D62F7F-4A05-468E-8CD9-08C1DBA8507C}" type="datetimeFigureOut">
              <a:rPr lang="en-US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CE7754-EC7C-4B73-99B6-761C84375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86E106-B660-4613-BAEF-63CF65C86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7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B2B6B46-6017-4C76-B703-22B831358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36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F91C97-AB3D-40F8-ADB6-C424B102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76672"/>
            <a:ext cx="7488832" cy="1232347"/>
          </a:xfrm>
        </p:spPr>
        <p:txBody>
          <a:bodyPr>
            <a:normAutofit fontScale="90000"/>
          </a:bodyPr>
          <a:lstStyle/>
          <a:p>
            <a:pPr indent="457200" algn="ctr">
              <a:lnSpc>
                <a:spcPct val="150000"/>
              </a:lnSpc>
            </a:pPr>
            <a:r>
              <a:rPr lang="ro-RO" b="1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 Festivalul</a:t>
            </a:r>
            <a:br>
              <a:rPr lang="ro-RO" b="1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b="1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 „Descopăr frumosul din mine”</a:t>
            </a:r>
            <a:r>
              <a:rPr lang="ro-RO" sz="3200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/>
            </a:r>
            <a:br>
              <a:rPr lang="ro-RO" sz="3200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ABA36B-A761-48CE-908C-43992255C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038" y="2016125"/>
            <a:ext cx="6572250" cy="4037012"/>
          </a:xfrm>
        </p:spPr>
        <p:txBody>
          <a:bodyPr/>
          <a:lstStyle/>
          <a:p>
            <a:pPr marL="0" indent="0" algn="ctr">
              <a:buNone/>
            </a:pPr>
            <a:endParaRPr lang="ro-RO" altLang="ro-RO" sz="2400" i="1" dirty="0">
              <a:latin typeface="+mj-lt"/>
            </a:endParaRPr>
          </a:p>
          <a:p>
            <a:pPr marL="0" indent="0" algn="ctr">
              <a:buNone/>
            </a:pPr>
            <a:r>
              <a:rPr lang="ro-RO" altLang="ro-RO" sz="2200" i="1" dirty="0">
                <a:latin typeface="+mj-lt"/>
              </a:rPr>
              <a:t>proiect prin care se dorește a oferi unui număr cât mai mare de copii cu nevoi educaționale speciale un spațiu în care să-și poată manifesta abilitățile artistice</a:t>
            </a:r>
          </a:p>
          <a:p>
            <a:pPr marL="0" indent="0" algn="ctr">
              <a:buNone/>
            </a:pPr>
            <a:r>
              <a:rPr lang="ro-RO" altLang="ro-RO" i="1" dirty="0"/>
              <a:t>Proiectul </a:t>
            </a:r>
            <a:r>
              <a:rPr lang="ro-RO" i="1" dirty="0">
                <a:effectLst/>
                <a:ea typeface="Times New Roman" panose="02020603050405020304" pitchFamily="18" charset="0"/>
              </a:rPr>
              <a:t>„</a:t>
            </a:r>
            <a:r>
              <a:rPr lang="ro-RO" b="1" i="1" dirty="0">
                <a:effectLst/>
                <a:ea typeface="Times New Roman" panose="02020603050405020304" pitchFamily="18" charset="0"/>
              </a:rPr>
              <a:t>Descopăr frumosul din mine</a:t>
            </a:r>
            <a:r>
              <a:rPr lang="ro-RO" i="1" dirty="0">
                <a:effectLst/>
                <a:ea typeface="Times New Roman" panose="02020603050405020304" pitchFamily="18" charset="0"/>
              </a:rPr>
              <a:t>” s-a transformat  în </a:t>
            </a:r>
            <a:r>
              <a:rPr lang="ro-RO" b="1" i="1" dirty="0">
                <a:effectLst/>
                <a:ea typeface="Times New Roman" panose="02020603050405020304" pitchFamily="18" charset="0"/>
              </a:rPr>
              <a:t>Festival</a:t>
            </a:r>
            <a:endParaRPr lang="ro-RO" altLang="ro-RO" i="1" dirty="0"/>
          </a:p>
          <a:p>
            <a:pPr marL="0" indent="0" algn="ctr">
              <a:buNone/>
            </a:pPr>
            <a:r>
              <a:rPr lang="ro-RO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Septembrie  2015- în prezent</a:t>
            </a:r>
          </a:p>
          <a:p>
            <a:pPr marL="0" indent="0" algn="ctr">
              <a:buNone/>
            </a:pP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47830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8B36F-0396-4600-A037-B99F48B4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0028"/>
            <a:ext cx="5868144" cy="1124756"/>
          </a:xfrm>
        </p:spPr>
        <p:txBody>
          <a:bodyPr>
            <a:noAutofit/>
          </a:bodyPr>
          <a:lstStyle/>
          <a:p>
            <a:pPr algn="ctr"/>
            <a:r>
              <a:rPr lang="ro-RO" sz="2000" cap="none" dirty="0">
                <a:latin typeface="Bell MT" panose="02020503060305020303" pitchFamily="18" charset="0"/>
                <a:ea typeface="Times New Roman" panose="02020603050405020304" pitchFamily="18" charset="0"/>
              </a:rPr>
              <a:t>Fe</a:t>
            </a:r>
            <a: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stivalul regional  </a:t>
            </a:r>
            <a:r>
              <a:rPr lang="ro-RO" sz="2000" b="1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Descopăr frumosul din mine</a:t>
            </a:r>
            <a:br>
              <a:rPr lang="ro-RO" sz="2000" b="1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b="1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ediția I</a:t>
            </a:r>
            <a: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/>
            </a:r>
            <a:b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an școlar 2015-2016</a:t>
            </a:r>
            <a:endParaRPr lang="ro-RO" sz="2000" cap="none" dirty="0">
              <a:latin typeface="Bell MT" panose="02020503060305020303" pitchFamily="18" charset="0"/>
            </a:endParaRPr>
          </a:p>
        </p:txBody>
      </p:sp>
      <p:pic>
        <p:nvPicPr>
          <p:cNvPr id="1026" name="Picture 3" descr="13237612_1091657870878043_2004284212330708665_n">
            <a:extLst>
              <a:ext uri="{FF2B5EF4-FFF2-40B4-BE49-F238E27FC236}">
                <a16:creationId xmlns:a16="http://schemas.microsoft.com/office/drawing/2014/main" xmlns="" id="{F2B3668D-5DF8-4C8B-9A33-7BE375FE2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/>
          <a:stretch>
            <a:fillRect/>
          </a:stretch>
        </p:blipFill>
        <p:spPr bwMode="auto">
          <a:xfrm>
            <a:off x="4427984" y="1340768"/>
            <a:ext cx="4333324" cy="2756380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11B6C8D-D978-4DB9-AAF0-62CF5EF3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69" y="2456602"/>
            <a:ext cx="13473403" cy="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76B28726-16FE-4557-8067-B291C3172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r="11610"/>
          <a:stretch>
            <a:fillRect/>
          </a:stretch>
        </p:blipFill>
        <p:spPr bwMode="auto">
          <a:xfrm>
            <a:off x="409370" y="2456603"/>
            <a:ext cx="3730582" cy="2874308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5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8B36F-0396-4600-A037-B99F48B4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0028"/>
            <a:ext cx="5868144" cy="1124756"/>
          </a:xfrm>
        </p:spPr>
        <p:txBody>
          <a:bodyPr>
            <a:noAutofit/>
          </a:bodyPr>
          <a:lstStyle/>
          <a:p>
            <a:pPr algn="ctr"/>
            <a:r>
              <a:rPr lang="ro-RO" sz="2000" cap="none" dirty="0">
                <a:latin typeface="Bell MT" panose="02020503060305020303" pitchFamily="18" charset="0"/>
                <a:ea typeface="Times New Roman" panose="02020603050405020304" pitchFamily="18" charset="0"/>
              </a:rPr>
              <a:t>Fe</a:t>
            </a:r>
            <a: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stivalul regional  </a:t>
            </a:r>
            <a:r>
              <a:rPr lang="ro-RO" sz="2000" b="1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Descopăr frumosul din mine</a:t>
            </a:r>
            <a:br>
              <a:rPr lang="ro-RO" sz="2000" b="1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b="1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ediția II</a:t>
            </a:r>
            <a: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/>
            </a:r>
            <a:b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an școlar 2016-2017</a:t>
            </a:r>
            <a:endParaRPr lang="ro-RO" sz="2000" cap="none" dirty="0">
              <a:latin typeface="Bell MT" panose="020205030603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11B6C8D-D978-4DB9-AAF0-62CF5EF3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69" y="2456602"/>
            <a:ext cx="13473403" cy="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D8498FF-52F9-40E6-9FAC-006F5352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2406"/>
            <a:ext cx="4354097" cy="2702142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C971D64-769D-4198-AEC9-FC4440E4A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7890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EBC88B65-53C7-4832-96EB-0D15A9A19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39" y="3140970"/>
            <a:ext cx="7127536" cy="2827788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68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8B36F-0396-4600-A037-B99F48B4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0028"/>
            <a:ext cx="5868144" cy="1124756"/>
          </a:xfrm>
        </p:spPr>
        <p:txBody>
          <a:bodyPr>
            <a:noAutofit/>
          </a:bodyPr>
          <a:lstStyle/>
          <a:p>
            <a:pPr algn="ctr"/>
            <a:r>
              <a:rPr lang="ro-RO" sz="2000" cap="none" dirty="0">
                <a:latin typeface="Bell MT" panose="02020503060305020303" pitchFamily="18" charset="0"/>
                <a:ea typeface="Times New Roman" panose="02020603050405020304" pitchFamily="18" charset="0"/>
              </a:rPr>
              <a:t>Fe</a:t>
            </a:r>
            <a: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stivalul Național de talente artistice</a:t>
            </a:r>
            <a:b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  </a:t>
            </a:r>
            <a:r>
              <a:rPr lang="ro-RO" sz="2000" b="1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Descopăr frumosul din mine</a:t>
            </a:r>
            <a:br>
              <a:rPr lang="ro-RO" sz="2000" b="1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b="1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ediția III</a:t>
            </a:r>
            <a: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/>
            </a:r>
            <a:b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an școlar 2017-2018</a:t>
            </a:r>
            <a:endParaRPr lang="ro-RO" sz="2000" cap="none" dirty="0">
              <a:latin typeface="Bell MT" panose="020205030603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11B6C8D-D978-4DB9-AAF0-62CF5EF3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69" y="2456602"/>
            <a:ext cx="13473403" cy="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C971D64-769D-4198-AEC9-FC4440E4A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644" y="6568114"/>
            <a:ext cx="227926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0B597A5-2664-45CE-864B-2C1EC6189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-19957"/>
            <a:ext cx="3708400" cy="1731962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F1A1D3E9-0A0C-47B9-81F2-13D03E61F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39" y="2399075"/>
            <a:ext cx="1760537" cy="1165225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AB671C02-48ED-4070-85A4-28D77700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91990"/>
            <a:ext cx="6094993" cy="3830986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9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8B36F-0396-4600-A037-B99F48B4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0028"/>
            <a:ext cx="5868144" cy="1124756"/>
          </a:xfrm>
        </p:spPr>
        <p:txBody>
          <a:bodyPr>
            <a:noAutofit/>
          </a:bodyPr>
          <a:lstStyle/>
          <a:p>
            <a:pPr algn="ctr"/>
            <a:r>
              <a:rPr lang="ro-RO" sz="2000" cap="none" dirty="0">
                <a:latin typeface="Bell MT" panose="02020503060305020303" pitchFamily="18" charset="0"/>
                <a:ea typeface="Times New Roman" panose="02020603050405020304" pitchFamily="18" charset="0"/>
              </a:rPr>
              <a:t>Fe</a:t>
            </a:r>
            <a: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stivalul Național  </a:t>
            </a:r>
            <a:r>
              <a:rPr lang="ro-RO" sz="2000" b="1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Descopăr frumosul din mine</a:t>
            </a:r>
            <a:br>
              <a:rPr lang="ro-RO" sz="2000" b="1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b="1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ediția IV</a:t>
            </a:r>
            <a: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/>
            </a:r>
            <a:b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cap="none" dirty="0"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an școlar 2018-2019</a:t>
            </a:r>
            <a:endParaRPr lang="ro-RO" sz="2000" cap="none" dirty="0">
              <a:latin typeface="Bell MT" panose="020205030603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11B6C8D-D978-4DB9-AAF0-62CF5EF3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69" y="2456602"/>
            <a:ext cx="13473403" cy="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C971D64-769D-4198-AEC9-FC4440E4A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644" y="6568114"/>
            <a:ext cx="227926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915357E-839C-45F4-9FF6-0EB3B692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" y="3202094"/>
            <a:ext cx="4457011" cy="2729614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913C3909-C4EC-40E8-A509-F8FC9832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97" y="1484784"/>
            <a:ext cx="2876599" cy="1637487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F1AFCB0C-8201-463C-8871-0DE43596B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11" y="3758682"/>
            <a:ext cx="3584281" cy="2173026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76" y="30223"/>
            <a:ext cx="2332204" cy="34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3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5688632" cy="1049337"/>
          </a:xfrm>
        </p:spPr>
        <p:txBody>
          <a:bodyPr/>
          <a:lstStyle/>
          <a:p>
            <a:pPr algn="ctr"/>
            <a:r>
              <a:rPr lang="ro-RO" sz="2000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Festivalul Național  </a:t>
            </a:r>
            <a:r>
              <a:rPr lang="ro-RO" sz="2000" b="1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Descopăr frumosul din mine</a:t>
            </a:r>
            <a:br>
              <a:rPr lang="ro-RO" sz="2000" b="1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b="1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ediția </a:t>
            </a:r>
            <a:r>
              <a:rPr lang="ro-RO" sz="2000" b="1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V</a:t>
            </a:r>
            <a:r>
              <a:rPr lang="en-US" sz="1800" b="1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- online</a:t>
            </a:r>
            <a:r>
              <a:rPr lang="ro-RO" sz="2000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/>
            </a:r>
            <a:br>
              <a:rPr lang="ro-RO" sz="2000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an școlar </a:t>
            </a:r>
            <a:r>
              <a:rPr lang="ro-RO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20</a:t>
            </a:r>
            <a:r>
              <a:rPr lang="en-US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20</a:t>
            </a:r>
            <a:r>
              <a:rPr lang="ro-RO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-20</a:t>
            </a:r>
            <a:r>
              <a:rPr lang="en-US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21</a:t>
            </a:r>
            <a:endParaRPr lang="ro-RO" dirty="0"/>
          </a:p>
        </p:txBody>
      </p:sp>
      <p:pic>
        <p:nvPicPr>
          <p:cNvPr id="3076" name="Picture 4" descr="C:\Users\CSEI nr.1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62778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2"/>
          <a:stretch/>
        </p:blipFill>
        <p:spPr bwMode="auto">
          <a:xfrm>
            <a:off x="971600" y="3693659"/>
            <a:ext cx="3676650" cy="208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2"/>
          <a:stretch/>
        </p:blipFill>
        <p:spPr bwMode="auto">
          <a:xfrm>
            <a:off x="480993" y="1549490"/>
            <a:ext cx="3743325" cy="195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53" b="7396"/>
          <a:stretch/>
        </p:blipFill>
        <p:spPr bwMode="auto">
          <a:xfrm>
            <a:off x="5148064" y="3767946"/>
            <a:ext cx="3697139" cy="210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15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5" y="456059"/>
            <a:ext cx="5721250" cy="1049337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000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Festivalul </a:t>
            </a:r>
            <a:r>
              <a:rPr lang="en-US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de </a:t>
            </a:r>
            <a:r>
              <a:rPr lang="en-US" sz="2000" cap="none" dirty="0" err="1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Talente</a:t>
            </a:r>
            <a:r>
              <a:rPr lang="en-US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 </a:t>
            </a:r>
            <a:r>
              <a:rPr lang="en-US" sz="2000" cap="none" dirty="0" err="1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Artistice</a:t>
            </a:r>
            <a:r>
              <a:rPr lang="ro-RO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 </a:t>
            </a:r>
            <a:r>
              <a:rPr lang="en-US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/>
            </a:r>
            <a:br>
              <a:rPr lang="en-US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b="1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Descopăr </a:t>
            </a:r>
            <a:r>
              <a:rPr lang="ro-RO" sz="2000" b="1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frumosul din mine</a:t>
            </a:r>
            <a:br>
              <a:rPr lang="ro-RO" sz="2000" b="1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b="1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ediția </a:t>
            </a:r>
            <a:r>
              <a:rPr lang="ro-RO" sz="2000" b="1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V</a:t>
            </a:r>
            <a:r>
              <a:rPr lang="en-US" sz="2000" b="1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I - online</a:t>
            </a:r>
            <a:r>
              <a:rPr lang="ro-RO" sz="2000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/>
            </a:r>
            <a:br>
              <a:rPr lang="ro-RO" sz="2000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an școlar </a:t>
            </a:r>
            <a:r>
              <a:rPr lang="ro-RO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20</a:t>
            </a:r>
            <a:r>
              <a:rPr lang="en-US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21</a:t>
            </a:r>
            <a:r>
              <a:rPr lang="ro-RO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-20</a:t>
            </a:r>
            <a:r>
              <a:rPr lang="en-US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22</a:t>
            </a:r>
            <a:endParaRPr lang="ro-RO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269770" cy="223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CSEI nr.1\Desktop\Descopăr 2021-2022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5" r="27500" b="-1016"/>
          <a:stretch/>
        </p:blipFill>
        <p:spPr bwMode="auto">
          <a:xfrm>
            <a:off x="251520" y="2852936"/>
            <a:ext cx="3555504" cy="280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75290"/>
            <a:ext cx="3558412" cy="20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491880" cy="196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10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616624" cy="1080119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000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Festivalul Național  </a:t>
            </a:r>
            <a:r>
              <a:rPr lang="en-US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de </a:t>
            </a:r>
            <a:r>
              <a:rPr lang="en-US" sz="2000" cap="none" dirty="0" err="1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Talente</a:t>
            </a:r>
            <a:r>
              <a:rPr lang="en-US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 </a:t>
            </a:r>
            <a:r>
              <a:rPr lang="en-US" sz="2000" cap="none" dirty="0" err="1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Artistice</a:t>
            </a:r>
            <a:r>
              <a:rPr lang="en-US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 </a:t>
            </a:r>
            <a:r>
              <a:rPr lang="ro-RO" sz="2000" b="1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Descopăr </a:t>
            </a:r>
            <a:r>
              <a:rPr lang="ro-RO" sz="2000" b="1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frumosul din mine</a:t>
            </a:r>
            <a:br>
              <a:rPr lang="ro-RO" sz="2000" b="1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b="1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ediția </a:t>
            </a:r>
            <a:r>
              <a:rPr lang="ro-RO" sz="2000" b="1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V</a:t>
            </a:r>
            <a:r>
              <a:rPr lang="en-US" sz="2000" b="1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II</a:t>
            </a:r>
            <a:r>
              <a:rPr lang="ro-RO" sz="2000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/>
            </a:r>
            <a:br>
              <a:rPr lang="ro-RO" sz="2000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</a:br>
            <a:r>
              <a:rPr lang="ro-RO" sz="2000" cap="none" dirty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an școlar </a:t>
            </a:r>
            <a:r>
              <a:rPr lang="ro-RO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20</a:t>
            </a:r>
            <a:r>
              <a:rPr lang="en-US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22</a:t>
            </a:r>
            <a:r>
              <a:rPr lang="ro-RO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-20</a:t>
            </a:r>
            <a:r>
              <a:rPr lang="en-US" sz="2000" cap="none" dirty="0" smtClean="0">
                <a:solidFill>
                  <a:prstClr val="black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23</a:t>
            </a:r>
            <a:endParaRPr lang="ro-RO" dirty="0"/>
          </a:p>
        </p:txBody>
      </p:sp>
      <p:pic>
        <p:nvPicPr>
          <p:cNvPr id="1026" name="Picture 2" descr="C:\Users\CSEI nr.1\Desktop\Descopăr 2023\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5"/>
          <a:stretch/>
        </p:blipFill>
        <p:spPr bwMode="auto">
          <a:xfrm>
            <a:off x="251521" y="1988841"/>
            <a:ext cx="4199136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11796" r="7444"/>
          <a:stretch/>
        </p:blipFill>
        <p:spPr bwMode="auto">
          <a:xfrm>
            <a:off x="4860032" y="3438882"/>
            <a:ext cx="3927058" cy="243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24"/>
            <a:ext cx="2540146" cy="16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4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857E7C-AE30-49B7-A36A-EACD81CF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804863"/>
            <a:ext cx="7259712" cy="1049337"/>
          </a:xfrm>
        </p:spPr>
        <p:txBody>
          <a:bodyPr/>
          <a:lstStyle/>
          <a:p>
            <a:r>
              <a:rPr lang="ro-RO" cap="none" dirty="0"/>
              <a:t>Suntem motivați să continuăm pentru că</a:t>
            </a:r>
            <a:r>
              <a:rPr lang="ro-RO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63D46C-8B11-441C-A3EE-A8BB0B049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352329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o-RO" i="1" dirty="0">
                <a:latin typeface="+mj-lt"/>
                <a:ea typeface="Times New Roman" panose="02020603050405020304" pitchFamily="18" charset="0"/>
              </a:rPr>
              <a:t>a</a:t>
            </a:r>
            <a:r>
              <a:rPr lang="ro-RO" i="1" dirty="0">
                <a:effectLst/>
                <a:latin typeface="+mj-lt"/>
                <a:ea typeface="Times New Roman" panose="02020603050405020304" pitchFamily="18" charset="0"/>
              </a:rPr>
              <a:t>ceste experiențe ne îmbogățesc, atât și pe noi cât și pe copii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o-RO" i="1" dirty="0">
                <a:latin typeface="+mj-lt"/>
                <a:ea typeface="Times New Roman" panose="02020603050405020304" pitchFamily="18" charset="0"/>
              </a:rPr>
              <a:t>după participarea la festivalurile internaționale am primit multe </a:t>
            </a:r>
            <a:r>
              <a:rPr lang="ro-RO" i="1" dirty="0" err="1">
                <a:latin typeface="+mj-lt"/>
                <a:ea typeface="Times New Roman" panose="02020603050405020304" pitchFamily="18" charset="0"/>
              </a:rPr>
              <a:t>feed</a:t>
            </a:r>
            <a:r>
              <a:rPr lang="ro-RO" i="1" dirty="0">
                <a:latin typeface="+mj-lt"/>
                <a:ea typeface="Times New Roman" panose="02020603050405020304" pitchFamily="18" charset="0"/>
              </a:rPr>
              <a:t>-back-uri pozitive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o-RO" i="1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o-RO" i="1" dirty="0">
                <a:effectLst/>
                <a:latin typeface="+mj-lt"/>
                <a:ea typeface="Times New Roman" panose="02020603050405020304" pitchFamily="18" charset="0"/>
              </a:rPr>
              <a:t>reștem de la un a</a:t>
            </a:r>
            <a:r>
              <a:rPr lang="ro-RO" i="1" dirty="0">
                <a:latin typeface="+mj-lt"/>
                <a:ea typeface="Times New Roman" panose="02020603050405020304" pitchFamily="18" charset="0"/>
              </a:rPr>
              <a:t>n la altul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o-RO" i="1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o-RO" i="1" dirty="0">
                <a:effectLst/>
                <a:latin typeface="+mj-lt"/>
                <a:ea typeface="Times New Roman" panose="02020603050405020304" pitchFamily="18" charset="0"/>
              </a:rPr>
              <a:t>omunitatea locală se implică și ne sprijină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o-RO" i="1" dirty="0">
                <a:latin typeface="+mj-lt"/>
                <a:ea typeface="Times New Roman" panose="02020603050405020304" pitchFamily="18" charset="0"/>
              </a:rPr>
              <a:t>la ultima ediție au participat 31 de echipe formate din 300 </a:t>
            </a:r>
            <a:r>
              <a:rPr lang="ro-RO" i="1">
                <a:latin typeface="+mj-lt"/>
                <a:ea typeface="Times New Roman" panose="02020603050405020304" pitchFamily="18" charset="0"/>
              </a:rPr>
              <a:t>de elevi </a:t>
            </a:r>
            <a:r>
              <a:rPr lang="ro-RO" i="1" dirty="0">
                <a:latin typeface="+mj-lt"/>
                <a:ea typeface="Times New Roman" panose="02020603050405020304" pitchFamily="18" charset="0"/>
              </a:rPr>
              <a:t>și 100 de cadre didactice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o-RO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o-RO" i="1" dirty="0">
                <a:effectLst/>
                <a:latin typeface="+mj-lt"/>
                <a:ea typeface="Times New Roman" panose="02020603050405020304" pitchFamily="18" charset="0"/>
              </a:rPr>
              <a:t>ne oferă tuturor prilejul de a nu uita că oricând, căutând  binele și frumosul în ceilalți, descoperim</a:t>
            </a:r>
            <a:r>
              <a:rPr lang="ro-RO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o-RO" i="1" dirty="0">
                <a:effectLst/>
                <a:latin typeface="+mj-lt"/>
                <a:ea typeface="Times New Roman" panose="02020603050405020304" pitchFamily="18" charset="0"/>
              </a:rPr>
              <a:t>ce e mai bun și mai frumos în noi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ro-RO" sz="1800" i="1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0218609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TM04033925[[fn=Picătură]]</Template>
  <TotalTime>2107</TotalTime>
  <Words>175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Galerie</vt:lpstr>
      <vt:lpstr> Festivalul  „Descopăr frumosul din mine”   </vt:lpstr>
      <vt:lpstr>Festivalul regional  Descopăr frumosul din mine ediția I an școlar 2015-2016</vt:lpstr>
      <vt:lpstr>Festivalul regional  Descopăr frumosul din mine ediția II an școlar 2016-2017</vt:lpstr>
      <vt:lpstr>Festivalul Național de talente artistice   Descopăr frumosul din mine ediția III an școlar 2017-2018</vt:lpstr>
      <vt:lpstr>Festivalul Național  Descopăr frumosul din mine ediția IV an școlar 2018-2019</vt:lpstr>
      <vt:lpstr>Festivalul Național  Descopăr frumosul din mine ediția V - online an școlar 2020-2021</vt:lpstr>
      <vt:lpstr>Festivalul de Talente Artistice  Descopăr frumosul din mine ediția VI - online an școlar 2021-2022</vt:lpstr>
      <vt:lpstr>Festivalul Național  de Talente Artistice Descopăr frumosul din mine ediția VII an școlar 2022-2023</vt:lpstr>
      <vt:lpstr>Suntem motivați să continuăm pentru că: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Tarcisia</dc:creator>
  <cp:lastModifiedBy>Windows User</cp:lastModifiedBy>
  <cp:revision>558</cp:revision>
  <dcterms:created xsi:type="dcterms:W3CDTF">2013-09-10T12:34:38Z</dcterms:created>
  <dcterms:modified xsi:type="dcterms:W3CDTF">2024-02-23T10:14:36Z</dcterms:modified>
</cp:coreProperties>
</file>